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Lst>
  <p:notesMasterIdLst>
    <p:notesMasterId r:id="rId20"/>
  </p:notesMasterIdLst>
  <p:sldIdLst>
    <p:sldId id="259" r:id="rId2"/>
    <p:sldId id="261" r:id="rId3"/>
    <p:sldId id="262" r:id="rId4"/>
    <p:sldId id="263" r:id="rId5"/>
    <p:sldId id="264" r:id="rId6"/>
    <p:sldId id="265" r:id="rId7"/>
    <p:sldId id="277" r:id="rId8"/>
    <p:sldId id="271" r:id="rId9"/>
    <p:sldId id="270" r:id="rId10"/>
    <p:sldId id="269" r:id="rId11"/>
    <p:sldId id="268" r:id="rId12"/>
    <p:sldId id="266" r:id="rId13"/>
    <p:sldId id="267" r:id="rId14"/>
    <p:sldId id="276" r:id="rId15"/>
    <p:sldId id="275" r:id="rId16"/>
    <p:sldId id="274" r:id="rId17"/>
    <p:sldId id="273"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782" y="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15A62-C697-47FA-9CEA-B295F215A72E}" type="datetimeFigureOut">
              <a:rPr lang="en-US" smtClean="0"/>
              <a:t>05-May-17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4CD7F9-7A02-46AF-9B7F-90C0461ABE3C}" type="slidenum">
              <a:rPr lang="en-US" smtClean="0"/>
              <a:t>‹#›</a:t>
            </a:fld>
            <a:endParaRPr lang="en-US"/>
          </a:p>
        </p:txBody>
      </p:sp>
    </p:spTree>
    <p:extLst>
      <p:ext uri="{BB962C8B-B14F-4D97-AF65-F5344CB8AC3E}">
        <p14:creationId xmlns:p14="http://schemas.microsoft.com/office/powerpoint/2010/main" val="155887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12B4905-8171-4C05-B12C-91FC58CA788D}" type="datetime1">
              <a:rPr lang="en-US" smtClean="0"/>
              <a:t>05-May-17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C7347F-1E34-4B86-98B6-E1229B54FD3E}" type="slidenum">
              <a:rPr lang="en-US" smtClean="0"/>
              <a:t>‹#›</a:t>
            </a:fld>
            <a:endParaRPr lang="en-US"/>
          </a:p>
        </p:txBody>
      </p:sp>
    </p:spTree>
    <p:extLst>
      <p:ext uri="{BB962C8B-B14F-4D97-AF65-F5344CB8AC3E}">
        <p14:creationId xmlns:p14="http://schemas.microsoft.com/office/powerpoint/2010/main" val="4038640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7F83E60-3E4D-4A20-B251-29F9B0245347}" type="datetime1">
              <a:rPr lang="en-US" smtClean="0"/>
              <a:t>05-May-17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C7347F-1E34-4B86-98B6-E1229B54FD3E}" type="slidenum">
              <a:rPr lang="en-US" smtClean="0"/>
              <a:t>‹#›</a:t>
            </a:fld>
            <a:endParaRPr lang="en-US"/>
          </a:p>
        </p:txBody>
      </p:sp>
    </p:spTree>
    <p:extLst>
      <p:ext uri="{BB962C8B-B14F-4D97-AF65-F5344CB8AC3E}">
        <p14:creationId xmlns:p14="http://schemas.microsoft.com/office/powerpoint/2010/main" val="85649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6C98CFC2-194D-4F50-A6EF-7D202CADF901}" type="datetime1">
              <a:rPr lang="en-US" smtClean="0"/>
              <a:t>05-May-17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C7347F-1E34-4B86-98B6-E1229B54FD3E}" type="slidenum">
              <a:rPr lang="en-US" smtClean="0"/>
              <a:t>‹#›</a:t>
            </a:fld>
            <a:endParaRPr lang="en-US"/>
          </a:p>
        </p:txBody>
      </p:sp>
    </p:spTree>
    <p:extLst>
      <p:ext uri="{BB962C8B-B14F-4D97-AF65-F5344CB8AC3E}">
        <p14:creationId xmlns:p14="http://schemas.microsoft.com/office/powerpoint/2010/main" val="411237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F7431361-E32E-456C-89C3-983C94E09FB9}" type="datetime1">
              <a:rPr lang="en-US" smtClean="0"/>
              <a:t>05-May-17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C7347F-1E34-4B86-98B6-E1229B54FD3E}"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42395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20B1ED7-E039-4781-B6F9-2B21F3DBA120}" type="datetime1">
              <a:rPr lang="en-US" smtClean="0"/>
              <a:t>05-May-17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C7347F-1E34-4B86-98B6-E1229B54FD3E}" type="slidenum">
              <a:rPr lang="en-US" smtClean="0"/>
              <a:t>‹#›</a:t>
            </a:fld>
            <a:endParaRPr lang="en-US"/>
          </a:p>
        </p:txBody>
      </p:sp>
    </p:spTree>
    <p:extLst>
      <p:ext uri="{BB962C8B-B14F-4D97-AF65-F5344CB8AC3E}">
        <p14:creationId xmlns:p14="http://schemas.microsoft.com/office/powerpoint/2010/main" val="197964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46B4C7D-CF16-406B-A8CE-7AD5582A554F}" type="datetime1">
              <a:rPr lang="en-US" smtClean="0"/>
              <a:t>05-May-17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C7347F-1E34-4B86-98B6-E1229B54FD3E}" type="slidenum">
              <a:rPr lang="en-US" smtClean="0"/>
              <a:t>‹#›</a:t>
            </a:fld>
            <a:endParaRPr lang="en-US"/>
          </a:p>
        </p:txBody>
      </p:sp>
    </p:spTree>
    <p:extLst>
      <p:ext uri="{BB962C8B-B14F-4D97-AF65-F5344CB8AC3E}">
        <p14:creationId xmlns:p14="http://schemas.microsoft.com/office/powerpoint/2010/main" val="738017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7EB5253-2AD9-4A7F-9A20-24D053CF0869}" type="datetime1">
              <a:rPr lang="en-US" smtClean="0"/>
              <a:t>05-May-17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C7347F-1E34-4B86-98B6-E1229B54FD3E}" type="slidenum">
              <a:rPr lang="en-US" smtClean="0"/>
              <a:t>‹#›</a:t>
            </a:fld>
            <a:endParaRPr lang="en-US"/>
          </a:p>
        </p:txBody>
      </p:sp>
    </p:spTree>
    <p:extLst>
      <p:ext uri="{BB962C8B-B14F-4D97-AF65-F5344CB8AC3E}">
        <p14:creationId xmlns:p14="http://schemas.microsoft.com/office/powerpoint/2010/main" val="1135344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55C8AB-B227-4D5F-9580-25D90FDE2284}" type="datetime1">
              <a:rPr lang="en-US" smtClean="0"/>
              <a:t>05-May-17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C7347F-1E34-4B86-98B6-E1229B54FD3E}" type="slidenum">
              <a:rPr lang="en-US" smtClean="0"/>
              <a:t>‹#›</a:t>
            </a:fld>
            <a:endParaRPr lang="en-US"/>
          </a:p>
        </p:txBody>
      </p:sp>
    </p:spTree>
    <p:extLst>
      <p:ext uri="{BB962C8B-B14F-4D97-AF65-F5344CB8AC3E}">
        <p14:creationId xmlns:p14="http://schemas.microsoft.com/office/powerpoint/2010/main" val="247734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6EDEE6-01F4-4C58-96EE-D42690F1FE18}" type="datetime1">
              <a:rPr lang="en-US" smtClean="0"/>
              <a:t>05-May-17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C7347F-1E34-4B86-98B6-E1229B54FD3E}" type="slidenum">
              <a:rPr lang="en-US" smtClean="0"/>
              <a:t>‹#›</a:t>
            </a:fld>
            <a:endParaRPr lang="en-US"/>
          </a:p>
        </p:txBody>
      </p:sp>
    </p:spTree>
    <p:extLst>
      <p:ext uri="{BB962C8B-B14F-4D97-AF65-F5344CB8AC3E}">
        <p14:creationId xmlns:p14="http://schemas.microsoft.com/office/powerpoint/2010/main" val="3189808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6262A0E-2000-4707-AC7A-5099DC32942F}" type="datetime1">
              <a:rPr lang="en-US" smtClean="0"/>
              <a:t>05-May-17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C7347F-1E34-4B86-98B6-E1229B54FD3E}" type="slidenum">
              <a:rPr lang="en-US" smtClean="0"/>
              <a:t>‹#›</a:t>
            </a:fld>
            <a:endParaRPr lang="en-US"/>
          </a:p>
        </p:txBody>
      </p:sp>
    </p:spTree>
    <p:extLst>
      <p:ext uri="{BB962C8B-B14F-4D97-AF65-F5344CB8AC3E}">
        <p14:creationId xmlns:p14="http://schemas.microsoft.com/office/powerpoint/2010/main" val="4180130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BFC5652-267C-4543-9FF0-7C1E0150C961}" type="datetime1">
              <a:rPr lang="en-US" smtClean="0"/>
              <a:t>05-May-17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C7347F-1E34-4B86-98B6-E1229B54FD3E}" type="slidenum">
              <a:rPr lang="en-US" smtClean="0"/>
              <a:t>‹#›</a:t>
            </a:fld>
            <a:endParaRPr lang="en-US"/>
          </a:p>
        </p:txBody>
      </p:sp>
    </p:spTree>
    <p:extLst>
      <p:ext uri="{BB962C8B-B14F-4D97-AF65-F5344CB8AC3E}">
        <p14:creationId xmlns:p14="http://schemas.microsoft.com/office/powerpoint/2010/main" val="3466938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897B88-828D-466A-9E54-964F1CC121A3}" type="datetime1">
              <a:rPr lang="en-US" smtClean="0"/>
              <a:t>05-May-17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C7347F-1E34-4B86-98B6-E1229B54FD3E}" type="slidenum">
              <a:rPr lang="en-US" smtClean="0"/>
              <a:t>‹#›</a:t>
            </a:fld>
            <a:endParaRPr lang="en-US"/>
          </a:p>
        </p:txBody>
      </p:sp>
    </p:spTree>
    <p:extLst>
      <p:ext uri="{BB962C8B-B14F-4D97-AF65-F5344CB8AC3E}">
        <p14:creationId xmlns:p14="http://schemas.microsoft.com/office/powerpoint/2010/main" val="58947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F38B8D-0319-46A2-94BA-5C50512C96FC}" type="datetime1">
              <a:rPr lang="en-US" smtClean="0"/>
              <a:t>05-May-17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C7347F-1E34-4B86-98B6-E1229B54FD3E}" type="slidenum">
              <a:rPr lang="en-US" smtClean="0"/>
              <a:t>‹#›</a:t>
            </a:fld>
            <a:endParaRPr lang="en-US"/>
          </a:p>
        </p:txBody>
      </p:sp>
    </p:spTree>
    <p:extLst>
      <p:ext uri="{BB962C8B-B14F-4D97-AF65-F5344CB8AC3E}">
        <p14:creationId xmlns:p14="http://schemas.microsoft.com/office/powerpoint/2010/main" val="48296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31C82B5-D3F3-4ED6-A224-F78963198669}" type="datetime1">
              <a:rPr lang="en-US" smtClean="0"/>
              <a:t>05-May-17</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9DC7347F-1E34-4B86-98B6-E1229B54FD3E}" type="slidenum">
              <a:rPr lang="en-US" smtClean="0"/>
              <a:t>‹#›</a:t>
            </a:fld>
            <a:endParaRPr lang="en-US"/>
          </a:p>
        </p:txBody>
      </p:sp>
    </p:spTree>
    <p:extLst>
      <p:ext uri="{BB962C8B-B14F-4D97-AF65-F5344CB8AC3E}">
        <p14:creationId xmlns:p14="http://schemas.microsoft.com/office/powerpoint/2010/main" val="1244260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F408815-22BB-42DA-A1D2-00039BE01799}" type="datetime1">
              <a:rPr lang="en-US" smtClean="0"/>
              <a:t>05-May-17</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9DC7347F-1E34-4B86-98B6-E1229B54FD3E}" type="slidenum">
              <a:rPr lang="en-US" smtClean="0"/>
              <a:t>‹#›</a:t>
            </a:fld>
            <a:endParaRPr lang="en-US"/>
          </a:p>
        </p:txBody>
      </p:sp>
    </p:spTree>
    <p:extLst>
      <p:ext uri="{BB962C8B-B14F-4D97-AF65-F5344CB8AC3E}">
        <p14:creationId xmlns:p14="http://schemas.microsoft.com/office/powerpoint/2010/main" val="343527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DF4C1713-2BA0-42DA-9620-68D03C3597A1}" type="datetime1">
              <a:rPr lang="en-US" smtClean="0"/>
              <a:t>05-May-17</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9DC7347F-1E34-4B86-98B6-E1229B54FD3E}" type="slidenum">
              <a:rPr lang="en-US" smtClean="0"/>
              <a:t>‹#›</a:t>
            </a:fld>
            <a:endParaRPr lang="en-US"/>
          </a:p>
        </p:txBody>
      </p:sp>
    </p:spTree>
    <p:extLst>
      <p:ext uri="{BB962C8B-B14F-4D97-AF65-F5344CB8AC3E}">
        <p14:creationId xmlns:p14="http://schemas.microsoft.com/office/powerpoint/2010/main" val="3509609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F3AEBA7-0F42-4C5E-9D1E-8BB6743674EA}" type="datetime1">
              <a:rPr lang="en-US" smtClean="0"/>
              <a:t>05-May-17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C7347F-1E34-4B86-98B6-E1229B54FD3E}" type="slidenum">
              <a:rPr lang="en-US" smtClean="0"/>
              <a:t>‹#›</a:t>
            </a:fld>
            <a:endParaRPr lang="en-US"/>
          </a:p>
        </p:txBody>
      </p:sp>
    </p:spTree>
    <p:extLst>
      <p:ext uri="{BB962C8B-B14F-4D97-AF65-F5344CB8AC3E}">
        <p14:creationId xmlns:p14="http://schemas.microsoft.com/office/powerpoint/2010/main" val="2804877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76C103D-AE49-4A1A-ADBF-CA018363EE4C}" type="datetime1">
              <a:rPr lang="en-US" smtClean="0"/>
              <a:t>05-May-17</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DC7347F-1E34-4B86-98B6-E1229B54FD3E}" type="slidenum">
              <a:rPr lang="en-US" smtClean="0"/>
              <a:t>‹#›</a:t>
            </a:fld>
            <a:endParaRPr lang="en-US"/>
          </a:p>
        </p:txBody>
      </p:sp>
    </p:spTree>
    <p:extLst>
      <p:ext uri="{BB962C8B-B14F-4D97-AF65-F5344CB8AC3E}">
        <p14:creationId xmlns:p14="http://schemas.microsoft.com/office/powerpoint/2010/main" val="3093394402"/>
      </p:ext>
    </p:extLst>
  </p:cSld>
  <p:clrMap bg1="dk1" tx1="lt1" bg2="dk2" tx2="lt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3887" r:id="rId12"/>
    <p:sldLayoutId id="2147483888" r:id="rId13"/>
    <p:sldLayoutId id="2147483889" r:id="rId14"/>
    <p:sldLayoutId id="2147483890" r:id="rId15"/>
    <p:sldLayoutId id="2147483891" r:id="rId16"/>
    <p:sldLayoutId id="2147483892"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8884" y="600075"/>
            <a:ext cx="8596668" cy="5200650"/>
          </a:xfrm>
          <a:solidFill>
            <a:schemeClr val="bg1"/>
          </a:solidFill>
          <a:ln>
            <a:solidFill>
              <a:schemeClr val="accent1"/>
            </a:solidFill>
          </a:ln>
          <a:effectLst>
            <a:glow rad="228600">
              <a:schemeClr val="accent2">
                <a:satMod val="175000"/>
                <a:alpha val="40000"/>
              </a:schemeClr>
            </a:glow>
          </a:effectLst>
        </p:spPr>
        <p:txBody>
          <a:bodyPr>
            <a:normAutofit/>
          </a:bodyPr>
          <a:lstStyle/>
          <a:p>
            <a:pPr algn="ctr"/>
            <a:br>
              <a:rPr lang="en-US" sz="2800" dirty="0">
                <a:solidFill>
                  <a:schemeClr val="tx1"/>
                </a:solidFill>
                <a:latin typeface="Calibri" panose="020F0502020204030204" pitchFamily="34" charset="0"/>
                <a:cs typeface="Calibri" panose="020F0502020204030204" pitchFamily="34" charset="0"/>
              </a:rPr>
            </a:br>
            <a:r>
              <a:rPr lang="en-US" sz="2800" dirty="0">
                <a:solidFill>
                  <a:schemeClr val="tx1"/>
                </a:solidFill>
                <a:latin typeface="Calibri" panose="020F0502020204030204" pitchFamily="34" charset="0"/>
                <a:cs typeface="Calibri" panose="020F0502020204030204" pitchFamily="34" charset="0"/>
              </a:rPr>
              <a:t>High School Book Tracking System</a:t>
            </a:r>
            <a:br>
              <a:rPr lang="en-US" sz="2800" dirty="0">
                <a:solidFill>
                  <a:schemeClr val="tx1"/>
                </a:solidFill>
                <a:latin typeface="Calibri" panose="020F0502020204030204" pitchFamily="34" charset="0"/>
                <a:cs typeface="Calibri" panose="020F0502020204030204" pitchFamily="34" charset="0"/>
              </a:rPr>
            </a:br>
            <a:br>
              <a:rPr lang="en-US" sz="2800" dirty="0">
                <a:solidFill>
                  <a:schemeClr val="tx1"/>
                </a:solidFill>
                <a:latin typeface="Calibri" panose="020F0502020204030204" pitchFamily="34" charset="0"/>
                <a:cs typeface="Calibri" panose="020F0502020204030204" pitchFamily="34" charset="0"/>
              </a:rPr>
            </a:br>
            <a:br>
              <a:rPr lang="en-US" sz="2800" dirty="0">
                <a:solidFill>
                  <a:schemeClr val="tx1"/>
                </a:solidFill>
                <a:latin typeface="Calibri" panose="020F0502020204030204" pitchFamily="34" charset="0"/>
                <a:cs typeface="Calibri" panose="020F0502020204030204" pitchFamily="34" charset="0"/>
              </a:rPr>
            </a:br>
            <a:br>
              <a:rPr lang="en-US" sz="2800" dirty="0">
                <a:solidFill>
                  <a:schemeClr val="tx1"/>
                </a:solidFill>
                <a:latin typeface="Calibri" panose="020F0502020204030204" pitchFamily="34" charset="0"/>
                <a:cs typeface="Calibri" panose="020F0502020204030204" pitchFamily="34" charset="0"/>
              </a:rPr>
            </a:br>
            <a:br>
              <a:rPr lang="en-US" sz="2800" dirty="0">
                <a:solidFill>
                  <a:schemeClr val="tx1"/>
                </a:solidFill>
                <a:latin typeface="Calibri" panose="020F0502020204030204" pitchFamily="34" charset="0"/>
                <a:cs typeface="Calibri" panose="020F0502020204030204" pitchFamily="34" charset="0"/>
              </a:rPr>
            </a:br>
            <a:r>
              <a:rPr lang="en-US" sz="2800" dirty="0">
                <a:solidFill>
                  <a:schemeClr val="tx1"/>
                </a:solidFill>
                <a:latin typeface="Calibri" panose="020F0502020204030204" pitchFamily="34" charset="0"/>
                <a:cs typeface="Calibri" panose="020F0502020204030204" pitchFamily="34" charset="0"/>
              </a:rPr>
              <a:t>Group 5</a:t>
            </a:r>
            <a:br>
              <a:rPr lang="en-US" sz="2800" dirty="0">
                <a:solidFill>
                  <a:schemeClr val="tx1"/>
                </a:solidFill>
                <a:latin typeface="Calibri" panose="020F0502020204030204" pitchFamily="34" charset="0"/>
                <a:cs typeface="Calibri" panose="020F0502020204030204" pitchFamily="34" charset="0"/>
              </a:rPr>
            </a:br>
            <a:r>
              <a:rPr lang="en-US" sz="2800" dirty="0">
                <a:solidFill>
                  <a:schemeClr val="tx1"/>
                </a:solidFill>
                <a:latin typeface="Calibri" panose="020F0502020204030204" pitchFamily="34" charset="0"/>
                <a:cs typeface="Calibri" panose="020F0502020204030204" pitchFamily="34" charset="0"/>
              </a:rPr>
              <a:t>Viral Bhojani (A20380100)</a:t>
            </a:r>
            <a:br>
              <a:rPr lang="en-US" sz="2800" dirty="0">
                <a:solidFill>
                  <a:schemeClr val="tx1"/>
                </a:solidFill>
                <a:latin typeface="Calibri" panose="020F0502020204030204" pitchFamily="34" charset="0"/>
                <a:cs typeface="Calibri" panose="020F0502020204030204" pitchFamily="34" charset="0"/>
              </a:rPr>
            </a:br>
            <a:r>
              <a:rPr lang="en-US" sz="2800" dirty="0">
                <a:solidFill>
                  <a:schemeClr val="tx1"/>
                </a:solidFill>
                <a:latin typeface="Calibri" panose="020F0502020204030204" pitchFamily="34" charset="0"/>
                <a:cs typeface="Calibri" panose="020F0502020204030204" pitchFamily="34" charset="0"/>
              </a:rPr>
              <a:t>Pooja Dusane (A20380124)</a:t>
            </a:r>
            <a:br>
              <a:rPr lang="en-US" sz="2800" dirty="0">
                <a:solidFill>
                  <a:schemeClr val="tx1"/>
                </a:solidFill>
                <a:latin typeface="Calibri" panose="020F0502020204030204" pitchFamily="34" charset="0"/>
                <a:cs typeface="Calibri" panose="020F0502020204030204" pitchFamily="34" charset="0"/>
              </a:rPr>
            </a:br>
            <a:r>
              <a:rPr lang="en-US" sz="2800" dirty="0">
                <a:solidFill>
                  <a:schemeClr val="tx1"/>
                </a:solidFill>
                <a:latin typeface="Calibri" panose="020F0502020204030204" pitchFamily="34" charset="0"/>
                <a:cs typeface="Calibri" panose="020F0502020204030204" pitchFamily="34" charset="0"/>
              </a:rPr>
              <a:t>Purnima Yargatti (A20381813)</a:t>
            </a:r>
          </a:p>
        </p:txBody>
      </p:sp>
    </p:spTree>
    <p:extLst>
      <p:ext uri="{BB962C8B-B14F-4D97-AF65-F5344CB8AC3E}">
        <p14:creationId xmlns:p14="http://schemas.microsoft.com/office/powerpoint/2010/main" val="2688654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1" y="1190624"/>
            <a:ext cx="8963024" cy="5572125"/>
          </a:xfrm>
          <a:prstGeom prst="rect">
            <a:avLst/>
          </a:prstGeom>
        </p:spPr>
      </p:pic>
      <p:sp>
        <p:nvSpPr>
          <p:cNvPr id="3" name="Content Placeholder 2"/>
          <p:cNvSpPr>
            <a:spLocks noGrp="1"/>
          </p:cNvSpPr>
          <p:nvPr>
            <p:ph idx="1"/>
          </p:nvPr>
        </p:nvSpPr>
        <p:spPr>
          <a:xfrm>
            <a:off x="685167" y="2160589"/>
            <a:ext cx="3720916" cy="3560733"/>
          </a:xfrm>
        </p:spPr>
        <p:txBody>
          <a:bodyPr>
            <a:normAutofit/>
          </a:bodyPr>
          <a:lstStyle/>
          <a:p>
            <a:pPr marL="0" indent="0">
              <a:buNone/>
            </a:pPr>
            <a:r>
              <a:rPr lang="en-US" dirty="0">
                <a:latin typeface="Calibri" panose="020F0502020204030204" pitchFamily="34" charset="0"/>
                <a:cs typeface="Calibri" panose="020F0502020204030204" pitchFamily="34" charset="0"/>
              </a:rPr>
              <a:t>Teacher Home Page: </a:t>
            </a:r>
          </a:p>
        </p:txBody>
      </p:sp>
      <p:sp>
        <p:nvSpPr>
          <p:cNvPr id="5" name="Slide Number Placeholder 4"/>
          <p:cNvSpPr>
            <a:spLocks noGrp="1"/>
          </p:cNvSpPr>
          <p:nvPr>
            <p:ph type="sldNum" sz="quarter" idx="12"/>
          </p:nvPr>
        </p:nvSpPr>
        <p:spPr/>
        <p:txBody>
          <a:bodyPr/>
          <a:lstStyle/>
          <a:p>
            <a:fld id="{9DC7347F-1E34-4B86-98B6-E1229B54FD3E}" type="slidenum">
              <a:rPr lang="en-US" smtClean="0"/>
              <a:t>10</a:t>
            </a:fld>
            <a:endParaRPr lang="en-US"/>
          </a:p>
        </p:txBody>
      </p:sp>
    </p:spTree>
    <p:extLst>
      <p:ext uri="{BB962C8B-B14F-4D97-AF65-F5344CB8AC3E}">
        <p14:creationId xmlns:p14="http://schemas.microsoft.com/office/powerpoint/2010/main" val="2718974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874" y="1181099"/>
            <a:ext cx="9305925" cy="5610226"/>
          </a:xfrm>
          <a:prstGeom prst="rect">
            <a:avLst/>
          </a:prstGeom>
        </p:spPr>
      </p:pic>
      <p:sp>
        <p:nvSpPr>
          <p:cNvPr id="3" name="Content Placeholder 2"/>
          <p:cNvSpPr>
            <a:spLocks noGrp="1"/>
          </p:cNvSpPr>
          <p:nvPr>
            <p:ph idx="1"/>
          </p:nvPr>
        </p:nvSpPr>
        <p:spPr>
          <a:xfrm>
            <a:off x="685167" y="2160589"/>
            <a:ext cx="3720916" cy="3560733"/>
          </a:xfrm>
        </p:spPr>
        <p:txBody>
          <a:bodyPr>
            <a:normAutofit/>
          </a:bodyPr>
          <a:lstStyle/>
          <a:p>
            <a:pPr marL="0" indent="0">
              <a:buNone/>
            </a:pPr>
            <a:r>
              <a:rPr lang="en-US" dirty="0">
                <a:latin typeface="Calibri" panose="020F0502020204030204" pitchFamily="34" charset="0"/>
                <a:cs typeface="Calibri" panose="020F0502020204030204" pitchFamily="34" charset="0"/>
              </a:rPr>
              <a:t>Book selected by </a:t>
            </a:r>
          </a:p>
          <a:p>
            <a:pPr marL="0" indent="0">
              <a:buNone/>
            </a:pPr>
            <a:r>
              <a:rPr lang="en-US" dirty="0">
                <a:latin typeface="Calibri" panose="020F0502020204030204" pitchFamily="34" charset="0"/>
                <a:cs typeface="Calibri" panose="020F0502020204030204" pitchFamily="34" charset="0"/>
              </a:rPr>
              <a:t>Teacher Page: </a:t>
            </a:r>
          </a:p>
        </p:txBody>
      </p:sp>
      <p:sp>
        <p:nvSpPr>
          <p:cNvPr id="7" name="Slide Number Placeholder 6"/>
          <p:cNvSpPr>
            <a:spLocks noGrp="1"/>
          </p:cNvSpPr>
          <p:nvPr>
            <p:ph type="sldNum" sz="quarter" idx="12"/>
          </p:nvPr>
        </p:nvSpPr>
        <p:spPr/>
        <p:txBody>
          <a:bodyPr/>
          <a:lstStyle/>
          <a:p>
            <a:fld id="{9DC7347F-1E34-4B86-98B6-E1229B54FD3E}" type="slidenum">
              <a:rPr lang="en-US" smtClean="0"/>
              <a:t>11</a:t>
            </a:fld>
            <a:endParaRPr lang="en-US"/>
          </a:p>
        </p:txBody>
      </p:sp>
    </p:spTree>
    <p:extLst>
      <p:ext uri="{BB962C8B-B14F-4D97-AF65-F5344CB8AC3E}">
        <p14:creationId xmlns:p14="http://schemas.microsoft.com/office/powerpoint/2010/main" val="2970287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051" y="1171575"/>
            <a:ext cx="9401174" cy="5600700"/>
          </a:xfrm>
          <a:prstGeom prst="rect">
            <a:avLst/>
          </a:prstGeom>
        </p:spPr>
      </p:pic>
      <p:sp>
        <p:nvSpPr>
          <p:cNvPr id="3" name="Content Placeholder 2"/>
          <p:cNvSpPr>
            <a:spLocks noGrp="1"/>
          </p:cNvSpPr>
          <p:nvPr>
            <p:ph idx="1"/>
          </p:nvPr>
        </p:nvSpPr>
        <p:spPr>
          <a:xfrm>
            <a:off x="685167" y="2160589"/>
            <a:ext cx="3720916" cy="3560733"/>
          </a:xfrm>
        </p:spPr>
        <p:txBody>
          <a:bodyPr>
            <a:normAutofit/>
          </a:bodyPr>
          <a:lstStyle/>
          <a:p>
            <a:pPr marL="0" indent="0">
              <a:buNone/>
            </a:pPr>
            <a:r>
              <a:rPr lang="en-US" dirty="0">
                <a:latin typeface="Calibri" panose="020F0502020204030204" pitchFamily="34" charset="0"/>
                <a:cs typeface="Calibri" panose="020F0502020204030204" pitchFamily="34" charset="0"/>
              </a:rPr>
              <a:t>Teacher Checkout </a:t>
            </a:r>
          </a:p>
          <a:p>
            <a:pPr marL="0" indent="0">
              <a:buNone/>
            </a:pPr>
            <a:r>
              <a:rPr lang="en-US" dirty="0">
                <a:latin typeface="Calibri" panose="020F0502020204030204" pitchFamily="34" charset="0"/>
                <a:cs typeface="Calibri" panose="020F0502020204030204" pitchFamily="34" charset="0"/>
              </a:rPr>
              <a:t>Page: </a:t>
            </a:r>
          </a:p>
        </p:txBody>
      </p:sp>
      <p:sp>
        <p:nvSpPr>
          <p:cNvPr id="5" name="Slide Number Placeholder 4"/>
          <p:cNvSpPr>
            <a:spLocks noGrp="1"/>
          </p:cNvSpPr>
          <p:nvPr>
            <p:ph type="sldNum" sz="quarter" idx="12"/>
          </p:nvPr>
        </p:nvSpPr>
        <p:spPr/>
        <p:txBody>
          <a:bodyPr/>
          <a:lstStyle/>
          <a:p>
            <a:fld id="{9DC7347F-1E34-4B86-98B6-E1229B54FD3E}" type="slidenum">
              <a:rPr lang="en-US" smtClean="0"/>
              <a:t>12</a:t>
            </a:fld>
            <a:endParaRPr lang="en-US"/>
          </a:p>
        </p:txBody>
      </p:sp>
    </p:spTree>
    <p:extLst>
      <p:ext uri="{BB962C8B-B14F-4D97-AF65-F5344CB8AC3E}">
        <p14:creationId xmlns:p14="http://schemas.microsoft.com/office/powerpoint/2010/main" val="1506939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4135" y="1190624"/>
            <a:ext cx="9342140" cy="5591175"/>
          </a:xfrm>
          <a:prstGeom prst="rect">
            <a:avLst/>
          </a:prstGeom>
        </p:spPr>
      </p:pic>
      <p:sp>
        <p:nvSpPr>
          <p:cNvPr id="3" name="Content Placeholder 2"/>
          <p:cNvSpPr>
            <a:spLocks noGrp="1"/>
          </p:cNvSpPr>
          <p:nvPr>
            <p:ph idx="1"/>
          </p:nvPr>
        </p:nvSpPr>
        <p:spPr>
          <a:xfrm>
            <a:off x="475617" y="2170114"/>
            <a:ext cx="3720916" cy="3560733"/>
          </a:xfrm>
        </p:spPr>
        <p:txBody>
          <a:bodyPr>
            <a:normAutofit/>
          </a:bodyPr>
          <a:lstStyle/>
          <a:p>
            <a:pPr marL="0" indent="0">
              <a:buNone/>
            </a:pPr>
            <a:r>
              <a:rPr lang="en-US" dirty="0">
                <a:latin typeface="Calibri" panose="020F0502020204030204" pitchFamily="34" charset="0"/>
                <a:cs typeface="Calibri" panose="020F0502020204030204" pitchFamily="34" charset="0"/>
              </a:rPr>
              <a:t>Admin Home Page: </a:t>
            </a:r>
          </a:p>
        </p:txBody>
      </p:sp>
      <p:sp>
        <p:nvSpPr>
          <p:cNvPr id="5" name="Slide Number Placeholder 4"/>
          <p:cNvSpPr>
            <a:spLocks noGrp="1"/>
          </p:cNvSpPr>
          <p:nvPr>
            <p:ph type="sldNum" sz="quarter" idx="12"/>
          </p:nvPr>
        </p:nvSpPr>
        <p:spPr/>
        <p:txBody>
          <a:bodyPr/>
          <a:lstStyle/>
          <a:p>
            <a:fld id="{9DC7347F-1E34-4B86-98B6-E1229B54FD3E}" type="slidenum">
              <a:rPr lang="en-US" smtClean="0"/>
              <a:t>13</a:t>
            </a:fld>
            <a:endParaRPr lang="en-US"/>
          </a:p>
        </p:txBody>
      </p:sp>
    </p:spTree>
    <p:extLst>
      <p:ext uri="{BB962C8B-B14F-4D97-AF65-F5344CB8AC3E}">
        <p14:creationId xmlns:p14="http://schemas.microsoft.com/office/powerpoint/2010/main" val="4089305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924" y="1190624"/>
            <a:ext cx="9648825" cy="5543551"/>
          </a:xfrm>
          <a:prstGeom prst="rect">
            <a:avLst/>
          </a:prstGeom>
        </p:spPr>
      </p:pic>
      <p:sp>
        <p:nvSpPr>
          <p:cNvPr id="3" name="Content Placeholder 2"/>
          <p:cNvSpPr>
            <a:spLocks noGrp="1"/>
          </p:cNvSpPr>
          <p:nvPr>
            <p:ph idx="1"/>
          </p:nvPr>
        </p:nvSpPr>
        <p:spPr>
          <a:xfrm>
            <a:off x="685167" y="2160589"/>
            <a:ext cx="3720916" cy="3560733"/>
          </a:xfrm>
        </p:spPr>
        <p:txBody>
          <a:bodyPr>
            <a:normAutofit/>
          </a:bodyPr>
          <a:lstStyle/>
          <a:p>
            <a:pPr marL="0" indent="0">
              <a:buNone/>
            </a:pPr>
            <a:r>
              <a:rPr lang="en-US" dirty="0">
                <a:latin typeface="Calibri" panose="020F0502020204030204" pitchFamily="34" charset="0"/>
                <a:cs typeface="Calibri" panose="020F0502020204030204" pitchFamily="34" charset="0"/>
              </a:rPr>
              <a:t>Add Book Page: </a:t>
            </a:r>
          </a:p>
        </p:txBody>
      </p:sp>
      <p:sp>
        <p:nvSpPr>
          <p:cNvPr id="6" name="Slide Number Placeholder 5"/>
          <p:cNvSpPr>
            <a:spLocks noGrp="1"/>
          </p:cNvSpPr>
          <p:nvPr>
            <p:ph type="sldNum" sz="quarter" idx="12"/>
          </p:nvPr>
        </p:nvSpPr>
        <p:spPr/>
        <p:txBody>
          <a:bodyPr/>
          <a:lstStyle/>
          <a:p>
            <a:fld id="{9DC7347F-1E34-4B86-98B6-E1229B54FD3E}" type="slidenum">
              <a:rPr lang="en-US" smtClean="0"/>
              <a:t>14</a:t>
            </a:fld>
            <a:endParaRPr lang="en-US"/>
          </a:p>
        </p:txBody>
      </p:sp>
    </p:spTree>
    <p:extLst>
      <p:ext uri="{BB962C8B-B14F-4D97-AF65-F5344CB8AC3E}">
        <p14:creationId xmlns:p14="http://schemas.microsoft.com/office/powerpoint/2010/main" val="3818362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171574"/>
            <a:ext cx="9220200" cy="5581651"/>
          </a:xfrm>
          <a:prstGeom prst="rect">
            <a:avLst/>
          </a:prstGeom>
        </p:spPr>
      </p:pic>
      <p:sp>
        <p:nvSpPr>
          <p:cNvPr id="3" name="Content Placeholder 2"/>
          <p:cNvSpPr>
            <a:spLocks noGrp="1"/>
          </p:cNvSpPr>
          <p:nvPr>
            <p:ph idx="1"/>
          </p:nvPr>
        </p:nvSpPr>
        <p:spPr>
          <a:xfrm>
            <a:off x="380367" y="2160589"/>
            <a:ext cx="3720916" cy="3560733"/>
          </a:xfrm>
        </p:spPr>
        <p:txBody>
          <a:bodyPr>
            <a:normAutofit/>
          </a:bodyPr>
          <a:lstStyle/>
          <a:p>
            <a:pPr marL="0" indent="0">
              <a:buNone/>
            </a:pPr>
            <a:r>
              <a:rPr lang="en-US" dirty="0">
                <a:latin typeface="Calibri" panose="020F0502020204030204" pitchFamily="34" charset="0"/>
                <a:cs typeface="Calibri" panose="020F0502020204030204" pitchFamily="34" charset="0"/>
              </a:rPr>
              <a:t>Checkout Page of </a:t>
            </a:r>
          </a:p>
          <a:p>
            <a:pPr marL="0" indent="0">
              <a:buNone/>
            </a:pPr>
            <a:r>
              <a:rPr lang="en-US" dirty="0">
                <a:latin typeface="Calibri" panose="020F0502020204030204" pitchFamily="34" charset="0"/>
                <a:cs typeface="Calibri" panose="020F0502020204030204" pitchFamily="34" charset="0"/>
              </a:rPr>
              <a:t>Admin to checkout </a:t>
            </a:r>
          </a:p>
          <a:p>
            <a:pPr marL="0" indent="0">
              <a:buNone/>
            </a:pPr>
            <a:r>
              <a:rPr lang="en-US" dirty="0">
                <a:latin typeface="Calibri" panose="020F0502020204030204" pitchFamily="34" charset="0"/>
                <a:cs typeface="Calibri" panose="020F0502020204030204" pitchFamily="34" charset="0"/>
              </a:rPr>
              <a:t>books for student:</a:t>
            </a:r>
          </a:p>
        </p:txBody>
      </p:sp>
      <p:sp>
        <p:nvSpPr>
          <p:cNvPr id="6" name="Slide Number Placeholder 5"/>
          <p:cNvSpPr>
            <a:spLocks noGrp="1"/>
          </p:cNvSpPr>
          <p:nvPr>
            <p:ph type="sldNum" sz="quarter" idx="12"/>
          </p:nvPr>
        </p:nvSpPr>
        <p:spPr/>
        <p:txBody>
          <a:bodyPr/>
          <a:lstStyle/>
          <a:p>
            <a:fld id="{9DC7347F-1E34-4B86-98B6-E1229B54FD3E}" type="slidenum">
              <a:rPr lang="en-US" smtClean="0"/>
              <a:t>15</a:t>
            </a:fld>
            <a:endParaRPr lang="en-US"/>
          </a:p>
        </p:txBody>
      </p:sp>
    </p:spTree>
    <p:extLst>
      <p:ext uri="{BB962C8B-B14F-4D97-AF65-F5344CB8AC3E}">
        <p14:creationId xmlns:p14="http://schemas.microsoft.com/office/powerpoint/2010/main" val="2135399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7298" y="1171575"/>
            <a:ext cx="9279452" cy="5600700"/>
          </a:xfrm>
          <a:prstGeom prst="rect">
            <a:avLst/>
          </a:prstGeom>
        </p:spPr>
      </p:pic>
      <p:sp>
        <p:nvSpPr>
          <p:cNvPr id="3" name="Content Placeholder 2"/>
          <p:cNvSpPr>
            <a:spLocks noGrp="1"/>
          </p:cNvSpPr>
          <p:nvPr>
            <p:ph idx="1"/>
          </p:nvPr>
        </p:nvSpPr>
        <p:spPr>
          <a:xfrm>
            <a:off x="685167" y="2160589"/>
            <a:ext cx="3720916" cy="3560733"/>
          </a:xfrm>
        </p:spPr>
        <p:txBody>
          <a:bodyPr>
            <a:normAutofit/>
          </a:bodyPr>
          <a:lstStyle/>
          <a:p>
            <a:pPr marL="0" indent="0">
              <a:buNone/>
            </a:pPr>
            <a:r>
              <a:rPr lang="en-US" dirty="0">
                <a:latin typeface="Calibri" panose="020F0502020204030204" pitchFamily="34" charset="0"/>
                <a:cs typeface="Calibri" panose="020F0502020204030204" pitchFamily="34" charset="0"/>
              </a:rPr>
              <a:t>List of Students</a:t>
            </a:r>
          </a:p>
          <a:p>
            <a:pPr marL="0" indent="0">
              <a:buNone/>
            </a:pPr>
            <a:r>
              <a:rPr lang="en-US" dirty="0">
                <a:latin typeface="Calibri" panose="020F0502020204030204" pitchFamily="34" charset="0"/>
                <a:cs typeface="Calibri" panose="020F0502020204030204" pitchFamily="34" charset="0"/>
              </a:rPr>
              <a:t>having books page:</a:t>
            </a:r>
          </a:p>
        </p:txBody>
      </p:sp>
      <p:sp>
        <p:nvSpPr>
          <p:cNvPr id="6" name="Slide Number Placeholder 5"/>
          <p:cNvSpPr>
            <a:spLocks noGrp="1"/>
          </p:cNvSpPr>
          <p:nvPr>
            <p:ph type="sldNum" sz="quarter" idx="12"/>
          </p:nvPr>
        </p:nvSpPr>
        <p:spPr/>
        <p:txBody>
          <a:bodyPr/>
          <a:lstStyle/>
          <a:p>
            <a:fld id="{9DC7347F-1E34-4B86-98B6-E1229B54FD3E}" type="slidenum">
              <a:rPr lang="en-US" smtClean="0"/>
              <a:t>16</a:t>
            </a:fld>
            <a:endParaRPr lang="en-US"/>
          </a:p>
        </p:txBody>
      </p:sp>
    </p:spTree>
    <p:extLst>
      <p:ext uri="{BB962C8B-B14F-4D97-AF65-F5344CB8AC3E}">
        <p14:creationId xmlns:p14="http://schemas.microsoft.com/office/powerpoint/2010/main" val="1361036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0" y="1200149"/>
            <a:ext cx="9334500" cy="5553075"/>
          </a:xfrm>
          <a:prstGeom prst="rect">
            <a:avLst/>
          </a:prstGeom>
        </p:spPr>
      </p:pic>
      <p:sp>
        <p:nvSpPr>
          <p:cNvPr id="3" name="Content Placeholder 2"/>
          <p:cNvSpPr>
            <a:spLocks noGrp="1"/>
          </p:cNvSpPr>
          <p:nvPr>
            <p:ph idx="1"/>
          </p:nvPr>
        </p:nvSpPr>
        <p:spPr>
          <a:xfrm>
            <a:off x="685167" y="2160589"/>
            <a:ext cx="3720916" cy="3560733"/>
          </a:xfrm>
        </p:spPr>
        <p:txBody>
          <a:bodyPr>
            <a:normAutofit/>
          </a:bodyPr>
          <a:lstStyle/>
          <a:p>
            <a:pPr marL="0" indent="0">
              <a:buNone/>
            </a:pPr>
            <a:r>
              <a:rPr lang="en-US" dirty="0">
                <a:latin typeface="Calibri" panose="020F0502020204030204" pitchFamily="34" charset="0"/>
                <a:cs typeface="Calibri" panose="020F0502020204030204" pitchFamily="34" charset="0"/>
              </a:rPr>
              <a:t>Return Book Page: </a:t>
            </a:r>
          </a:p>
        </p:txBody>
      </p:sp>
      <p:sp>
        <p:nvSpPr>
          <p:cNvPr id="6" name="Slide Number Placeholder 5"/>
          <p:cNvSpPr>
            <a:spLocks noGrp="1"/>
          </p:cNvSpPr>
          <p:nvPr>
            <p:ph type="sldNum" sz="quarter" idx="12"/>
          </p:nvPr>
        </p:nvSpPr>
        <p:spPr/>
        <p:txBody>
          <a:bodyPr/>
          <a:lstStyle/>
          <a:p>
            <a:fld id="{9DC7347F-1E34-4B86-98B6-E1229B54FD3E}" type="slidenum">
              <a:rPr lang="en-US" smtClean="0"/>
              <a:t>17</a:t>
            </a:fld>
            <a:endParaRPr lang="en-US"/>
          </a:p>
        </p:txBody>
      </p:sp>
    </p:spTree>
    <p:extLst>
      <p:ext uri="{BB962C8B-B14F-4D97-AF65-F5344CB8AC3E}">
        <p14:creationId xmlns:p14="http://schemas.microsoft.com/office/powerpoint/2010/main" val="2776898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550" y="1190625"/>
            <a:ext cx="9620250" cy="5581650"/>
          </a:xfrm>
          <a:prstGeom prst="rect">
            <a:avLst/>
          </a:prstGeom>
        </p:spPr>
      </p:pic>
      <p:sp>
        <p:nvSpPr>
          <p:cNvPr id="3" name="Content Placeholder 2"/>
          <p:cNvSpPr>
            <a:spLocks noGrp="1"/>
          </p:cNvSpPr>
          <p:nvPr>
            <p:ph idx="1"/>
          </p:nvPr>
        </p:nvSpPr>
        <p:spPr>
          <a:xfrm>
            <a:off x="685167" y="2160589"/>
            <a:ext cx="3720916" cy="3560733"/>
          </a:xfrm>
        </p:spPr>
        <p:txBody>
          <a:bodyPr>
            <a:normAutofit/>
          </a:bodyPr>
          <a:lstStyle/>
          <a:p>
            <a:pPr marL="0" indent="0">
              <a:buNone/>
            </a:pPr>
            <a:r>
              <a:rPr lang="en-US" dirty="0">
                <a:latin typeface="Calibri" panose="020F0502020204030204" pitchFamily="34" charset="0"/>
                <a:cs typeface="Calibri" panose="020F0502020204030204" pitchFamily="34" charset="0"/>
              </a:rPr>
              <a:t>Penalty Page: </a:t>
            </a:r>
          </a:p>
        </p:txBody>
      </p:sp>
      <p:sp>
        <p:nvSpPr>
          <p:cNvPr id="6" name="Slide Number Placeholder 5"/>
          <p:cNvSpPr>
            <a:spLocks noGrp="1"/>
          </p:cNvSpPr>
          <p:nvPr>
            <p:ph type="sldNum" sz="quarter" idx="12"/>
          </p:nvPr>
        </p:nvSpPr>
        <p:spPr/>
        <p:txBody>
          <a:bodyPr/>
          <a:lstStyle/>
          <a:p>
            <a:fld id="{9DC7347F-1E34-4B86-98B6-E1229B54FD3E}" type="slidenum">
              <a:rPr lang="en-US" smtClean="0"/>
              <a:t>18</a:t>
            </a:fld>
            <a:endParaRPr lang="en-US"/>
          </a:p>
        </p:txBody>
      </p:sp>
    </p:spTree>
    <p:extLst>
      <p:ext uri="{BB962C8B-B14F-4D97-AF65-F5344CB8AC3E}">
        <p14:creationId xmlns:p14="http://schemas.microsoft.com/office/powerpoint/2010/main" val="3887409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4" y="704089"/>
            <a:ext cx="8596668" cy="5010912"/>
          </a:xfrm>
        </p:spPr>
        <p:txBody>
          <a:bodyPr>
            <a:noAutofit/>
          </a:bodyPr>
          <a:lstStyle/>
          <a:p>
            <a:pPr>
              <a:buFont typeface="Wingdings" panose="05000000000000000000" pitchFamily="2" charset="2"/>
              <a:buChar char="Ø"/>
            </a:pPr>
            <a:r>
              <a:rPr lang="en-US" sz="2800" dirty="0">
                <a:solidFill>
                  <a:schemeClr val="tx1"/>
                </a:solidFill>
                <a:latin typeface="Calibri" panose="020F0502020204030204" pitchFamily="34" charset="0"/>
                <a:cs typeface="Calibri" panose="020F0502020204030204" pitchFamily="34" charset="0"/>
              </a:rPr>
              <a:t>High School Book Tracking System is an web application which maintain the book repository for High School and keep track report of the books which are being checkout by either Teacher or by Student.</a:t>
            </a:r>
          </a:p>
          <a:p>
            <a:pPr marL="0" indent="0">
              <a:buNone/>
            </a:pPr>
            <a:endParaRPr lang="en-US" sz="2800" dirty="0">
              <a:solidFill>
                <a:schemeClr val="tx1"/>
              </a:solidFill>
              <a:latin typeface="Calibri" panose="020F0502020204030204" pitchFamily="34" charset="0"/>
              <a:cs typeface="Calibri" panose="020F0502020204030204" pitchFamily="34" charset="0"/>
            </a:endParaRPr>
          </a:p>
          <a:p>
            <a:pPr>
              <a:buFont typeface="Wingdings" panose="05000000000000000000" pitchFamily="2" charset="2"/>
              <a:buChar char="Ø"/>
            </a:pPr>
            <a:r>
              <a:rPr lang="en-US" sz="2800" dirty="0">
                <a:solidFill>
                  <a:schemeClr val="tx1"/>
                </a:solidFill>
                <a:latin typeface="Calibri" panose="020F0502020204030204" pitchFamily="34" charset="0"/>
                <a:cs typeface="Calibri" panose="020F0502020204030204" pitchFamily="34" charset="0"/>
              </a:rPr>
              <a:t>Technologies used are:</a:t>
            </a:r>
            <a:br>
              <a:rPr lang="en-US" sz="2800" dirty="0">
                <a:solidFill>
                  <a:schemeClr val="tx1"/>
                </a:solidFill>
                <a:latin typeface="Calibri" panose="020F0502020204030204" pitchFamily="34" charset="0"/>
                <a:cs typeface="Calibri" panose="020F0502020204030204" pitchFamily="34" charset="0"/>
              </a:rPr>
            </a:br>
            <a:r>
              <a:rPr lang="en-US" sz="2800" dirty="0">
                <a:solidFill>
                  <a:schemeClr val="tx1"/>
                </a:solidFill>
                <a:latin typeface="Calibri" panose="020F0502020204030204" pitchFamily="34" charset="0"/>
                <a:cs typeface="Calibri" panose="020F0502020204030204" pitchFamily="34" charset="0"/>
              </a:rPr>
              <a:t>Server side(Back-end): Java Spring Framework along with Maven</a:t>
            </a:r>
            <a:br>
              <a:rPr lang="en-US" sz="2800" dirty="0">
                <a:solidFill>
                  <a:schemeClr val="tx1"/>
                </a:solidFill>
                <a:latin typeface="Calibri" panose="020F0502020204030204" pitchFamily="34" charset="0"/>
                <a:cs typeface="Calibri" panose="020F0502020204030204" pitchFamily="34" charset="0"/>
              </a:rPr>
            </a:br>
            <a:r>
              <a:rPr lang="en-US" sz="2800" dirty="0">
                <a:solidFill>
                  <a:schemeClr val="tx1"/>
                </a:solidFill>
                <a:latin typeface="Calibri" panose="020F0502020204030204" pitchFamily="34" charset="0"/>
                <a:cs typeface="Calibri" panose="020F0502020204030204" pitchFamily="34" charset="0"/>
              </a:rPr>
              <a:t>Client Side(Front-end): HTML5, CSS3 and AngularJS</a:t>
            </a:r>
            <a:br>
              <a:rPr lang="en-US" sz="2800" dirty="0">
                <a:solidFill>
                  <a:schemeClr val="tx1"/>
                </a:solidFill>
                <a:latin typeface="Calibri" panose="020F0502020204030204" pitchFamily="34" charset="0"/>
                <a:cs typeface="Calibri" panose="020F0502020204030204" pitchFamily="34" charset="0"/>
              </a:rPr>
            </a:br>
            <a:r>
              <a:rPr lang="en-US" sz="2800" dirty="0">
                <a:solidFill>
                  <a:schemeClr val="tx1"/>
                </a:solidFill>
                <a:latin typeface="Calibri" panose="020F0502020204030204" pitchFamily="34" charset="0"/>
                <a:cs typeface="Calibri" panose="020F0502020204030204" pitchFamily="34" charset="0"/>
              </a:rPr>
              <a:t>Database: SQL Server</a:t>
            </a:r>
            <a:endParaRPr lang="en-US" sz="2800" dirty="0"/>
          </a:p>
        </p:txBody>
      </p:sp>
      <p:sp>
        <p:nvSpPr>
          <p:cNvPr id="4" name="Slide Number Placeholder 3"/>
          <p:cNvSpPr>
            <a:spLocks noGrp="1"/>
          </p:cNvSpPr>
          <p:nvPr>
            <p:ph type="sldNum" sz="quarter" idx="12"/>
          </p:nvPr>
        </p:nvSpPr>
        <p:spPr/>
        <p:txBody>
          <a:bodyPr/>
          <a:lstStyle/>
          <a:p>
            <a:fld id="{9DC7347F-1E34-4B86-98B6-E1229B54FD3E}" type="slidenum">
              <a:rPr lang="en-US" smtClean="0"/>
              <a:t>2</a:t>
            </a:fld>
            <a:endParaRPr lang="en-US"/>
          </a:p>
        </p:txBody>
      </p:sp>
    </p:spTree>
    <p:extLst>
      <p:ext uri="{BB962C8B-B14F-4D97-AF65-F5344CB8AC3E}">
        <p14:creationId xmlns:p14="http://schemas.microsoft.com/office/powerpoint/2010/main" val="3204407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781460" y="632145"/>
            <a:ext cx="4347896" cy="5089178"/>
          </a:xfrm>
          <a:prstGeom prst="rect">
            <a:avLst/>
          </a:prstGeom>
        </p:spPr>
      </p:pic>
      <p:sp>
        <p:nvSpPr>
          <p:cNvPr id="3" name="Content Placeholder 2"/>
          <p:cNvSpPr>
            <a:spLocks noGrp="1"/>
          </p:cNvSpPr>
          <p:nvPr>
            <p:ph idx="1"/>
          </p:nvPr>
        </p:nvSpPr>
        <p:spPr>
          <a:xfrm>
            <a:off x="685167" y="2160589"/>
            <a:ext cx="3720916" cy="3560733"/>
          </a:xfrm>
        </p:spPr>
        <p:txBody>
          <a:bodyPr>
            <a:normAutofit/>
          </a:bodyPr>
          <a:lstStyle/>
          <a:p>
            <a:pPr marL="0" indent="0">
              <a:buNone/>
            </a:pPr>
            <a:r>
              <a:rPr lang="en-US" dirty="0">
                <a:latin typeface="Calibri" panose="020F0502020204030204" pitchFamily="34" charset="0"/>
                <a:cs typeface="Calibri" panose="020F0502020204030204" pitchFamily="34" charset="0"/>
              </a:rPr>
              <a:t>Login Page:</a:t>
            </a:r>
          </a:p>
          <a:p>
            <a:pPr marL="0" indent="0">
              <a:buNone/>
            </a:pPr>
            <a:endParaRPr lang="en-US" dirty="0"/>
          </a:p>
        </p:txBody>
      </p:sp>
      <p:sp>
        <p:nvSpPr>
          <p:cNvPr id="5" name="Slide Number Placeholder 4"/>
          <p:cNvSpPr>
            <a:spLocks noGrp="1"/>
          </p:cNvSpPr>
          <p:nvPr>
            <p:ph type="sldNum" sz="quarter" idx="12"/>
          </p:nvPr>
        </p:nvSpPr>
        <p:spPr/>
        <p:txBody>
          <a:bodyPr/>
          <a:lstStyle/>
          <a:p>
            <a:fld id="{9DC7347F-1E34-4B86-98B6-E1229B54FD3E}" type="slidenum">
              <a:rPr lang="en-US" smtClean="0"/>
              <a:t>3</a:t>
            </a:fld>
            <a:endParaRPr lang="en-US"/>
          </a:p>
        </p:txBody>
      </p:sp>
    </p:spTree>
    <p:extLst>
      <p:ext uri="{BB962C8B-B14F-4D97-AF65-F5344CB8AC3E}">
        <p14:creationId xmlns:p14="http://schemas.microsoft.com/office/powerpoint/2010/main" val="3593334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035" y="1070977"/>
            <a:ext cx="4602747" cy="4211514"/>
          </a:xfrm>
          <a:prstGeom prst="rect">
            <a:avLst/>
          </a:prstGeom>
        </p:spPr>
      </p:pic>
      <p:sp>
        <p:nvSpPr>
          <p:cNvPr id="3" name="Content Placeholder 2"/>
          <p:cNvSpPr>
            <a:spLocks noGrp="1"/>
          </p:cNvSpPr>
          <p:nvPr>
            <p:ph idx="1"/>
          </p:nvPr>
        </p:nvSpPr>
        <p:spPr>
          <a:xfrm>
            <a:off x="685167" y="2160589"/>
            <a:ext cx="3720916" cy="3560733"/>
          </a:xfrm>
        </p:spPr>
        <p:txBody>
          <a:bodyPr>
            <a:normAutofit/>
          </a:bodyPr>
          <a:lstStyle/>
          <a:p>
            <a:pPr marL="0" indent="0">
              <a:buNone/>
            </a:pPr>
            <a:r>
              <a:rPr lang="en-US" dirty="0">
                <a:latin typeface="Calibri" panose="020F0502020204030204" pitchFamily="34" charset="0"/>
                <a:cs typeface="Calibri" panose="020F0502020204030204" pitchFamily="34" charset="0"/>
              </a:rPr>
              <a:t>Registration Page: </a:t>
            </a:r>
          </a:p>
        </p:txBody>
      </p:sp>
      <p:sp>
        <p:nvSpPr>
          <p:cNvPr id="6" name="Slide Number Placeholder 5"/>
          <p:cNvSpPr>
            <a:spLocks noGrp="1"/>
          </p:cNvSpPr>
          <p:nvPr>
            <p:ph type="sldNum" sz="quarter" idx="12"/>
          </p:nvPr>
        </p:nvSpPr>
        <p:spPr/>
        <p:txBody>
          <a:bodyPr/>
          <a:lstStyle/>
          <a:p>
            <a:fld id="{9DC7347F-1E34-4B86-98B6-E1229B54FD3E}" type="slidenum">
              <a:rPr lang="en-US" smtClean="0"/>
              <a:t>4</a:t>
            </a:fld>
            <a:endParaRPr lang="en-US"/>
          </a:p>
        </p:txBody>
      </p:sp>
    </p:spTree>
    <p:extLst>
      <p:ext uri="{BB962C8B-B14F-4D97-AF65-F5344CB8AC3E}">
        <p14:creationId xmlns:p14="http://schemas.microsoft.com/office/powerpoint/2010/main" val="3484757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035" y="1076731"/>
            <a:ext cx="4602747" cy="4200006"/>
          </a:xfrm>
          <a:prstGeom prst="rect">
            <a:avLst/>
          </a:prstGeom>
        </p:spPr>
      </p:pic>
      <p:sp>
        <p:nvSpPr>
          <p:cNvPr id="3" name="Content Placeholder 2"/>
          <p:cNvSpPr>
            <a:spLocks noGrp="1"/>
          </p:cNvSpPr>
          <p:nvPr>
            <p:ph idx="1"/>
          </p:nvPr>
        </p:nvSpPr>
        <p:spPr>
          <a:xfrm>
            <a:off x="685167" y="2160589"/>
            <a:ext cx="3720916" cy="3560733"/>
          </a:xfrm>
        </p:spPr>
        <p:txBody>
          <a:bodyPr>
            <a:normAutofit/>
          </a:bodyPr>
          <a:lstStyle/>
          <a:p>
            <a:pPr marL="0" indent="0">
              <a:buNone/>
            </a:pPr>
            <a:r>
              <a:rPr lang="en-US" dirty="0">
                <a:latin typeface="Calibri" panose="020F0502020204030204" pitchFamily="34" charset="0"/>
                <a:cs typeface="Calibri" panose="020F0502020204030204" pitchFamily="34" charset="0"/>
              </a:rPr>
              <a:t>Edit User Information Page: </a:t>
            </a:r>
          </a:p>
        </p:txBody>
      </p:sp>
      <p:sp>
        <p:nvSpPr>
          <p:cNvPr id="6" name="Slide Number Placeholder 5"/>
          <p:cNvSpPr>
            <a:spLocks noGrp="1"/>
          </p:cNvSpPr>
          <p:nvPr>
            <p:ph type="sldNum" sz="quarter" idx="12"/>
          </p:nvPr>
        </p:nvSpPr>
        <p:spPr/>
        <p:txBody>
          <a:bodyPr/>
          <a:lstStyle/>
          <a:p>
            <a:fld id="{9DC7347F-1E34-4B86-98B6-E1229B54FD3E}" type="slidenum">
              <a:rPr lang="en-US" smtClean="0"/>
              <a:t>5</a:t>
            </a:fld>
            <a:endParaRPr lang="en-US"/>
          </a:p>
        </p:txBody>
      </p:sp>
    </p:spTree>
    <p:extLst>
      <p:ext uri="{BB962C8B-B14F-4D97-AF65-F5344CB8AC3E}">
        <p14:creationId xmlns:p14="http://schemas.microsoft.com/office/powerpoint/2010/main" val="330991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3112" y="1190625"/>
            <a:ext cx="8994588" cy="5581650"/>
          </a:xfrm>
          <a:prstGeom prst="rect">
            <a:avLst/>
          </a:prstGeom>
        </p:spPr>
      </p:pic>
      <p:sp>
        <p:nvSpPr>
          <p:cNvPr id="3" name="Content Placeholder 2"/>
          <p:cNvSpPr>
            <a:spLocks noGrp="1"/>
          </p:cNvSpPr>
          <p:nvPr>
            <p:ph idx="1"/>
          </p:nvPr>
        </p:nvSpPr>
        <p:spPr>
          <a:xfrm>
            <a:off x="685167" y="2160589"/>
            <a:ext cx="3720916" cy="3560733"/>
          </a:xfrm>
        </p:spPr>
        <p:txBody>
          <a:bodyPr>
            <a:normAutofit/>
          </a:bodyPr>
          <a:lstStyle/>
          <a:p>
            <a:pPr marL="0" indent="0">
              <a:buNone/>
            </a:pPr>
            <a:r>
              <a:rPr lang="en-US" dirty="0">
                <a:latin typeface="Calibri" panose="020F0502020204030204" pitchFamily="34" charset="0"/>
                <a:cs typeface="Calibri" panose="020F0502020204030204" pitchFamily="34" charset="0"/>
              </a:rPr>
              <a:t>Student Home Page: </a:t>
            </a:r>
          </a:p>
        </p:txBody>
      </p:sp>
      <p:sp>
        <p:nvSpPr>
          <p:cNvPr id="12" name="Slide Number Placeholder 11"/>
          <p:cNvSpPr>
            <a:spLocks noGrp="1"/>
          </p:cNvSpPr>
          <p:nvPr>
            <p:ph type="sldNum" sz="quarter" idx="12"/>
          </p:nvPr>
        </p:nvSpPr>
        <p:spPr/>
        <p:txBody>
          <a:bodyPr/>
          <a:lstStyle/>
          <a:p>
            <a:fld id="{9DC7347F-1E34-4B86-98B6-E1229B54FD3E}" type="slidenum">
              <a:rPr lang="en-US" smtClean="0"/>
              <a:t>6</a:t>
            </a:fld>
            <a:endParaRPr lang="en-US"/>
          </a:p>
        </p:txBody>
      </p:sp>
    </p:spTree>
    <p:extLst>
      <p:ext uri="{BB962C8B-B14F-4D97-AF65-F5344CB8AC3E}">
        <p14:creationId xmlns:p14="http://schemas.microsoft.com/office/powerpoint/2010/main" val="150248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0089" y="1181099"/>
            <a:ext cx="9428086" cy="5553076"/>
          </a:xfrm>
          <a:prstGeom prst="rect">
            <a:avLst/>
          </a:prstGeom>
        </p:spPr>
      </p:pic>
      <p:sp>
        <p:nvSpPr>
          <p:cNvPr id="3" name="Content Placeholder 2"/>
          <p:cNvSpPr>
            <a:spLocks noGrp="1"/>
          </p:cNvSpPr>
          <p:nvPr>
            <p:ph idx="1"/>
          </p:nvPr>
        </p:nvSpPr>
        <p:spPr>
          <a:xfrm>
            <a:off x="685167" y="2160589"/>
            <a:ext cx="3720916" cy="3560733"/>
          </a:xfrm>
        </p:spPr>
        <p:txBody>
          <a:bodyPr>
            <a:normAutofit/>
          </a:bodyPr>
          <a:lstStyle/>
          <a:p>
            <a:pPr marL="0" indent="0">
              <a:buNone/>
            </a:pPr>
            <a:r>
              <a:rPr lang="en-US" dirty="0">
                <a:latin typeface="Calibri" panose="020F0502020204030204" pitchFamily="34" charset="0"/>
                <a:cs typeface="Calibri" panose="020F0502020204030204" pitchFamily="34" charset="0"/>
              </a:rPr>
              <a:t>Book Depot Page</a:t>
            </a:r>
          </a:p>
          <a:p>
            <a:pPr marL="0" indent="0">
              <a:buNone/>
            </a:pPr>
            <a:r>
              <a:rPr lang="en-US" dirty="0">
                <a:latin typeface="Calibri" panose="020F0502020204030204" pitchFamily="34" charset="0"/>
                <a:cs typeface="Calibri" panose="020F0502020204030204" pitchFamily="34" charset="0"/>
              </a:rPr>
              <a:t>for student and </a:t>
            </a:r>
          </a:p>
          <a:p>
            <a:pPr marL="0" indent="0">
              <a:buNone/>
            </a:pPr>
            <a:r>
              <a:rPr lang="en-US" dirty="0">
                <a:latin typeface="Calibri" panose="020F0502020204030204" pitchFamily="34" charset="0"/>
                <a:cs typeface="Calibri" panose="020F0502020204030204" pitchFamily="34" charset="0"/>
              </a:rPr>
              <a:t>teacher: </a:t>
            </a:r>
          </a:p>
        </p:txBody>
      </p:sp>
      <p:sp>
        <p:nvSpPr>
          <p:cNvPr id="5" name="Slide Number Placeholder 4"/>
          <p:cNvSpPr>
            <a:spLocks noGrp="1"/>
          </p:cNvSpPr>
          <p:nvPr>
            <p:ph type="sldNum" sz="quarter" idx="12"/>
          </p:nvPr>
        </p:nvSpPr>
        <p:spPr/>
        <p:txBody>
          <a:bodyPr/>
          <a:lstStyle/>
          <a:p>
            <a:fld id="{9DC7347F-1E34-4B86-98B6-E1229B54FD3E}" type="slidenum">
              <a:rPr lang="en-US" smtClean="0"/>
              <a:t>7</a:t>
            </a:fld>
            <a:endParaRPr lang="en-US"/>
          </a:p>
        </p:txBody>
      </p:sp>
    </p:spTree>
    <p:extLst>
      <p:ext uri="{BB962C8B-B14F-4D97-AF65-F5344CB8AC3E}">
        <p14:creationId xmlns:p14="http://schemas.microsoft.com/office/powerpoint/2010/main" val="2859447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1181" y="1190625"/>
            <a:ext cx="9266994" cy="5562600"/>
          </a:xfrm>
          <a:prstGeom prst="rect">
            <a:avLst/>
          </a:prstGeom>
        </p:spPr>
      </p:pic>
      <p:sp>
        <p:nvSpPr>
          <p:cNvPr id="3" name="Content Placeholder 2"/>
          <p:cNvSpPr>
            <a:spLocks noGrp="1"/>
          </p:cNvSpPr>
          <p:nvPr>
            <p:ph idx="1"/>
          </p:nvPr>
        </p:nvSpPr>
        <p:spPr>
          <a:xfrm>
            <a:off x="685167" y="2160589"/>
            <a:ext cx="3720916" cy="3560733"/>
          </a:xfrm>
        </p:spPr>
        <p:txBody>
          <a:bodyPr>
            <a:normAutofit/>
          </a:bodyPr>
          <a:lstStyle/>
          <a:p>
            <a:pPr marL="0" indent="0">
              <a:buNone/>
            </a:pPr>
            <a:r>
              <a:rPr lang="en-US" dirty="0">
                <a:latin typeface="Calibri" panose="020F0502020204030204" pitchFamily="34" charset="0"/>
                <a:cs typeface="Calibri" panose="020F0502020204030204" pitchFamily="34" charset="0"/>
              </a:rPr>
              <a:t>Student Checkout </a:t>
            </a:r>
          </a:p>
          <a:p>
            <a:pPr marL="0" indent="0">
              <a:buNone/>
            </a:pPr>
            <a:r>
              <a:rPr lang="en-US" dirty="0">
                <a:latin typeface="Calibri" panose="020F0502020204030204" pitchFamily="34" charset="0"/>
                <a:cs typeface="Calibri" panose="020F0502020204030204" pitchFamily="34" charset="0"/>
              </a:rPr>
              <a:t>Page: </a:t>
            </a:r>
          </a:p>
        </p:txBody>
      </p:sp>
      <p:sp>
        <p:nvSpPr>
          <p:cNvPr id="5" name="Slide Number Placeholder 4"/>
          <p:cNvSpPr>
            <a:spLocks noGrp="1"/>
          </p:cNvSpPr>
          <p:nvPr>
            <p:ph type="sldNum" sz="quarter" idx="12"/>
          </p:nvPr>
        </p:nvSpPr>
        <p:spPr/>
        <p:txBody>
          <a:bodyPr/>
          <a:lstStyle/>
          <a:p>
            <a:fld id="{9DC7347F-1E34-4B86-98B6-E1229B54FD3E}" type="slidenum">
              <a:rPr lang="en-US" smtClean="0"/>
              <a:t>8</a:t>
            </a:fld>
            <a:endParaRPr lang="en-US"/>
          </a:p>
        </p:txBody>
      </p:sp>
    </p:spTree>
    <p:extLst>
      <p:ext uri="{BB962C8B-B14F-4D97-AF65-F5344CB8AC3E}">
        <p14:creationId xmlns:p14="http://schemas.microsoft.com/office/powerpoint/2010/main" val="2736444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9948" y="1171573"/>
            <a:ext cx="9066802" cy="5600701"/>
          </a:xfrm>
          <a:prstGeom prst="rect">
            <a:avLst/>
          </a:prstGeom>
        </p:spPr>
      </p:pic>
      <p:sp>
        <p:nvSpPr>
          <p:cNvPr id="3" name="Content Placeholder 2"/>
          <p:cNvSpPr>
            <a:spLocks noGrp="1"/>
          </p:cNvSpPr>
          <p:nvPr>
            <p:ph idx="1"/>
          </p:nvPr>
        </p:nvSpPr>
        <p:spPr>
          <a:xfrm>
            <a:off x="513717" y="2160589"/>
            <a:ext cx="3720916" cy="3560733"/>
          </a:xfrm>
        </p:spPr>
        <p:txBody>
          <a:bodyPr>
            <a:normAutofit/>
          </a:bodyPr>
          <a:lstStyle/>
          <a:p>
            <a:pPr marL="0" indent="0">
              <a:buNone/>
            </a:pPr>
            <a:r>
              <a:rPr lang="en-US" dirty="0">
                <a:latin typeface="Calibri" panose="020F0502020204030204" pitchFamily="34" charset="0"/>
                <a:cs typeface="Calibri" panose="020F0502020204030204" pitchFamily="34" charset="0"/>
              </a:rPr>
              <a:t>Student Request Book</a:t>
            </a:r>
          </a:p>
          <a:p>
            <a:pPr marL="0" indent="0">
              <a:buNone/>
            </a:pPr>
            <a:r>
              <a:rPr lang="en-US" dirty="0">
                <a:latin typeface="Calibri" panose="020F0502020204030204" pitchFamily="34" charset="0"/>
                <a:cs typeface="Calibri" panose="020F0502020204030204" pitchFamily="34" charset="0"/>
              </a:rPr>
              <a:t>Page: </a:t>
            </a:r>
          </a:p>
        </p:txBody>
      </p:sp>
      <p:sp>
        <p:nvSpPr>
          <p:cNvPr id="5" name="Slide Number Placeholder 4"/>
          <p:cNvSpPr>
            <a:spLocks noGrp="1"/>
          </p:cNvSpPr>
          <p:nvPr>
            <p:ph type="sldNum" sz="quarter" idx="12"/>
          </p:nvPr>
        </p:nvSpPr>
        <p:spPr/>
        <p:txBody>
          <a:bodyPr/>
          <a:lstStyle/>
          <a:p>
            <a:fld id="{9DC7347F-1E34-4B86-98B6-E1229B54FD3E}" type="slidenum">
              <a:rPr lang="en-US" smtClean="0"/>
              <a:t>9</a:t>
            </a:fld>
            <a:endParaRPr lang="en-US"/>
          </a:p>
        </p:txBody>
      </p:sp>
    </p:spTree>
    <p:extLst>
      <p:ext uri="{BB962C8B-B14F-4D97-AF65-F5344CB8AC3E}">
        <p14:creationId xmlns:p14="http://schemas.microsoft.com/office/powerpoint/2010/main" val="26547697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173</TotalTime>
  <Words>134</Words>
  <Application>Microsoft Office PowerPoint</Application>
  <PresentationFormat>Widescreen</PresentationFormat>
  <Paragraphs>46</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Century Gothic</vt:lpstr>
      <vt:lpstr>Wingdings</vt:lpstr>
      <vt:lpstr>Wingdings 3</vt:lpstr>
      <vt:lpstr>Ion</vt:lpstr>
      <vt:lpstr> High School Book Tracking System     Group 5 Viral Bhojani (A20380100) Pooja Dusane (A20380124) Purnima Yargatti (A20381813)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School Book Tracking System    Group 5 Viral Bhojani (A20380100) Pooja Dusane (A20380124) Purnima Yargatti (A20381813)</dc:title>
  <dc:creator>Viral Bhojani</dc:creator>
  <cp:lastModifiedBy>Viral Bhojani</cp:lastModifiedBy>
  <cp:revision>17</cp:revision>
  <dcterms:created xsi:type="dcterms:W3CDTF">2017-05-05T23:39:16Z</dcterms:created>
  <dcterms:modified xsi:type="dcterms:W3CDTF">2017-05-06T02:32:35Z</dcterms:modified>
</cp:coreProperties>
</file>